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117" d="100"/>
          <a:sy n="117" d="100"/>
        </p:scale>
        <p:origin x="2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3A13-BF04-5E17-1EF2-34044A874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B4046-61FF-E890-7698-7B52EDDFF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D3917-65C2-FF72-1447-F270609A7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0CF7-B61E-4900-B752-5AD5EA5C26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A1E63-A0BC-2D00-0EFC-0D80E7AF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E06C0-E809-4A8A-4F52-4C891FEC1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91E3-484C-410F-90BA-2CEEE5B8A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97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8AC99-64C0-46CE-BAEC-9122AB78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38F6EE-38AC-CBF6-FB8C-B186317CC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8BCFE-9A03-6A5C-3574-433B03683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0CF7-B61E-4900-B752-5AD5EA5C26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B1CC7-CABF-7DCC-5B15-A49A84C59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F5F80-5042-9AA0-208C-495DEA94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91E3-484C-410F-90BA-2CEEE5B8A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3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49FBCB-B3C7-80C8-8387-ABDE45C18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4DED1-8B4C-B12E-718A-85EEF6882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F6A2D-F5EF-5B10-7E2D-38D480CC2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0CF7-B61E-4900-B752-5AD5EA5C26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B4DDA-12BE-7A54-E6DD-A83F89CBC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782A-214C-B9FF-048A-6A6AF255D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91E3-484C-410F-90BA-2CEEE5B8A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2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253D8-566E-5F03-4A93-31303D4D4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F3E6D-7B39-C81A-86BF-C367EDAFA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028F6-8BE2-0A39-7363-32E23E57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0CF7-B61E-4900-B752-5AD5EA5C26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AACE3-3CE8-439A-345B-2895013D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EE7DB-E216-64C0-028F-7A864E8F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91E3-484C-410F-90BA-2CEEE5B8A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4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866BE-9DA3-F005-FDE3-00D1914B2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3959D-5DF9-8F8E-C8B4-8E87A6E0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AD4A2-C4EB-279A-5768-863EC0C2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0CF7-B61E-4900-B752-5AD5EA5C26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09E64-2558-688D-5596-3EA007FB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7AD32-503C-4E4A-8F4A-67609BF1F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91E3-484C-410F-90BA-2CEEE5B8A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7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EC9E6-5272-E0FE-838A-3EC7680F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9F91C-EFDD-8D95-742A-3CF420772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BD7C3-E276-9AD9-C6A9-6860B3260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39A3B-CF80-5E37-49A1-E15BB5E27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0CF7-B61E-4900-B752-5AD5EA5C26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0DCB4-F566-E046-EBC3-B60298517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6E031-A4FC-A5A5-FC80-B941EA671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91E3-484C-410F-90BA-2CEEE5B8A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27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3FE7D-67B3-89C9-6A15-DD2D220E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AC248-26D6-ECCF-67C7-32A7AA98B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42681-C32E-3347-A588-16D9E6FF4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6471EE-6152-24F8-DFAE-6F4120DC0D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F0210-4054-179F-EB45-66BF6EE08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C37821-D5D7-1EDC-CEF0-5993EB057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0CF7-B61E-4900-B752-5AD5EA5C26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B385D3-3A21-8DD6-7169-CC27209B7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3D167F-5470-7530-3DB9-2D5F4B0D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91E3-484C-410F-90BA-2CEEE5B8A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62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3D33B-164E-8DE8-B2F9-887319A7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DE65FD-FA41-0FBB-0B7B-F3FA78108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0CF7-B61E-4900-B752-5AD5EA5C26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009C9-7A15-32B0-F4F3-801629978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6F43-2534-8CA1-A1E6-161006CE8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91E3-484C-410F-90BA-2CEEE5B8A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79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112003-47D7-A007-DD2A-30F3ED807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0CF7-B61E-4900-B752-5AD5EA5C26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2B0F40-B482-1470-46CD-FB0EB5B7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DAA32-48C3-0F53-FA56-22D720F0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91E3-484C-410F-90BA-2CEEE5B8A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18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02FB-9FBD-750E-2C71-0AC3F9B7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0D75A-3E67-9D11-C9AF-6BB3BB1CA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5DBDA-B1D4-E7D8-1FE2-0AED40DF8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8C5C5-1EFF-C3D1-7B62-A40C02E01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0CF7-B61E-4900-B752-5AD5EA5C26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1BD94-E314-6206-EA92-3B854CBC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C7D22C-A44D-CD48-B79A-A37F7844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91E3-484C-410F-90BA-2CEEE5B8A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96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5C3D4-D6C0-C777-6840-10DCD2149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2359FA-21D8-C7DB-0E14-58688603BB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258759-4D35-B0D6-7132-A71C28463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54982-B345-0654-B3CC-A7DCCAB9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0CF7-B61E-4900-B752-5AD5EA5C26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38463-DDAA-64DC-3BD7-F827E3066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9E073-294B-3E65-D8F6-128019F6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91E3-484C-410F-90BA-2CEEE5B8A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1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FE70A2-9A6B-6A82-FE34-41B8F3FA1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D6BCF-7D4E-FB39-942B-192F2C945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12D3A-BA47-67E7-18DA-A9C13A2F1B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60CF7-B61E-4900-B752-5AD5EA5C265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F4AE4-D243-47CD-F85B-77E560A21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516B5-8EF6-63CB-C01A-8E97E5E26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391E3-484C-410F-90BA-2CEEE5B8A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0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ue_Cross_Bokeh_Motion_Background">
            <a:hlinkClick r:id="" action="ppaction://media"/>
            <a:extLst>
              <a:ext uri="{FF2B5EF4-FFF2-40B4-BE49-F238E27FC236}">
                <a16:creationId xmlns:a16="http://schemas.microsoft.com/office/drawing/2014/main" id="{559A7DD4-6297-6085-A8EC-A0A01151D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547" y="-22860"/>
            <a:ext cx="12192000" cy="6880860"/>
          </a:xfrm>
          <a:prstGeom prst="rect">
            <a:avLst/>
          </a:prstGeom>
        </p:spPr>
      </p:pic>
      <p:pic>
        <p:nvPicPr>
          <p:cNvPr id="2" name="Picture 16" descr="VBS 2023 Super Duper Sized Backdrop Art Files">
            <a:extLst>
              <a:ext uri="{FF2B5EF4-FFF2-40B4-BE49-F238E27FC236}">
                <a16:creationId xmlns:a16="http://schemas.microsoft.com/office/drawing/2014/main" id="{ED8B3A1E-E354-78B8-1519-604FB4E03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31494" y="287408"/>
            <a:ext cx="3269434" cy="138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B3283961-32AA-D0BC-BFF5-F844B8C046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584" y="1672231"/>
            <a:ext cx="2573378" cy="867146"/>
          </a:xfrm>
          <a:prstGeom prst="rect">
            <a:avLst/>
          </a:prstGeom>
        </p:spPr>
      </p:pic>
      <p:pic>
        <p:nvPicPr>
          <p:cNvPr id="7" name="Picture 6" descr="A picture containing graphics, graphic design, font, text&#10;&#10;Description automatically generated">
            <a:extLst>
              <a:ext uri="{FF2B5EF4-FFF2-40B4-BE49-F238E27FC236}">
                <a16:creationId xmlns:a16="http://schemas.microsoft.com/office/drawing/2014/main" id="{18B7B173-8805-669D-9C58-EC320289AA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7" y="-35222"/>
            <a:ext cx="4915471" cy="2812661"/>
          </a:xfrm>
          <a:prstGeom prst="rect">
            <a:avLst/>
          </a:prstGeom>
        </p:spPr>
      </p:pic>
      <p:pic>
        <p:nvPicPr>
          <p:cNvPr id="8" name="Picture 7" descr="A red and whit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A9F0580-D35D-1761-FF52-DDD454149FA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23" y="2843155"/>
            <a:ext cx="2263106" cy="651467"/>
          </a:xfrm>
          <a:prstGeom prst="rect">
            <a:avLst/>
          </a:prstGeom>
        </p:spPr>
      </p:pic>
      <p:pic>
        <p:nvPicPr>
          <p:cNvPr id="9" name="Picture 8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26CADC57-D183-CC91-BDA8-087F12B4A59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929" y="2525006"/>
            <a:ext cx="3179718" cy="1643891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A66C61F-0DDE-B577-E0BD-79BD25D4A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36" y="4532874"/>
            <a:ext cx="3167665" cy="185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mazing">
            <a:extLst>
              <a:ext uri="{FF2B5EF4-FFF2-40B4-BE49-F238E27FC236}">
                <a16:creationId xmlns:a16="http://schemas.microsoft.com/office/drawing/2014/main" id="{499BEF22-FBF7-092E-37AA-94823F61F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6635">
            <a:off x="760372" y="3141014"/>
            <a:ext cx="3786175" cy="20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Sunset">
            <a:extLst>
              <a:ext uri="{FF2B5EF4-FFF2-40B4-BE49-F238E27FC236}">
                <a16:creationId xmlns:a16="http://schemas.microsoft.com/office/drawing/2014/main" id="{7539366B-CB34-5019-C104-B169F1603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5712" y="2140303"/>
            <a:ext cx="5178817" cy="10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Sunset">
            <a:extLst>
              <a:ext uri="{FF2B5EF4-FFF2-40B4-BE49-F238E27FC236}">
                <a16:creationId xmlns:a16="http://schemas.microsoft.com/office/drawing/2014/main" id="{BE2313B5-D48A-9FDA-38F3-7CF485AD6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4170" y="2594684"/>
            <a:ext cx="2844360" cy="101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Bazinga">
            <a:extLst>
              <a:ext uri="{FF2B5EF4-FFF2-40B4-BE49-F238E27FC236}">
                <a16:creationId xmlns:a16="http://schemas.microsoft.com/office/drawing/2014/main" id="{114B5ED4-FB9B-AB36-0096-878A1941F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5077" y="4115971"/>
            <a:ext cx="4898850" cy="197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0" descr="BBQ">
            <a:extLst>
              <a:ext uri="{FF2B5EF4-FFF2-40B4-BE49-F238E27FC236}">
                <a16:creationId xmlns:a16="http://schemas.microsoft.com/office/drawing/2014/main" id="{A226ECB2-B45A-D0B7-CCFA-AEC9A74B7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6562" y="5203480"/>
            <a:ext cx="6124505" cy="179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unset">
            <a:extLst>
              <a:ext uri="{FF2B5EF4-FFF2-40B4-BE49-F238E27FC236}">
                <a16:creationId xmlns:a16="http://schemas.microsoft.com/office/drawing/2014/main" id="{10CB1855-E552-96E0-815C-CEDBDAC7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806" y="3350109"/>
            <a:ext cx="4721688" cy="104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E8F2186-02BE-842A-5741-963CBF939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65" y="4035632"/>
            <a:ext cx="3167665" cy="206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font, graphics, text, graphic design&#10;&#10;Description automatically generated">
            <a:extLst>
              <a:ext uri="{FF2B5EF4-FFF2-40B4-BE49-F238E27FC236}">
                <a16:creationId xmlns:a16="http://schemas.microsoft.com/office/drawing/2014/main" id="{ED4E9F1B-E021-B29F-5D9F-11C18DC607F0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11" y="1709019"/>
            <a:ext cx="3777414" cy="1504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333573-1B56-2FAD-D6BC-5F5F42B8BD3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70" y="18342"/>
            <a:ext cx="2245980" cy="16350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1FD42B6-F6DD-677D-B026-3745DB8805CD}"/>
              </a:ext>
            </a:extLst>
          </p:cNvPr>
          <p:cNvSpPr/>
          <p:nvPr/>
        </p:nvSpPr>
        <p:spPr>
          <a:xfrm>
            <a:off x="4384221" y="1653433"/>
            <a:ext cx="344741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1046 JIRAM DAVIS ROAD</a:t>
            </a:r>
          </a:p>
          <a:p>
            <a:pPr algn="ctr"/>
            <a:r>
              <a:rPr lang="en-US" sz="20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LAWRENCEVILLE GA 30045</a:t>
            </a:r>
            <a:endParaRPr lang="en-US" sz="2000" b="1" cap="none" spc="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824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Hudson</dc:creator>
  <cp:lastModifiedBy>Tony Hudson</cp:lastModifiedBy>
  <cp:revision>2</cp:revision>
  <dcterms:created xsi:type="dcterms:W3CDTF">2023-05-21T00:49:51Z</dcterms:created>
  <dcterms:modified xsi:type="dcterms:W3CDTF">2023-06-10T13:06:57Z</dcterms:modified>
</cp:coreProperties>
</file>